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WebMD sample.pptx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PowerPoint 样例 · 测试站内支持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当前支持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有预览：MD / 图 / 音视频 / PDF / 文本</a:t>
            </a:r>
          </a:p>
          <a:p/>
          <a:p>
            <a:pPr/>
            <a:r>
              <a:t>Office：通用文件页 + 下载</a:t>
            </a:r>
          </a:p>
          <a:p/>
          <a:p>
            <a:pPr/>
            <a:r>
              <a:t>路径：content/notes/sample.*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如何打开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侧栏点文件 → 下载按钮 → 本机 Office / WPS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